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4E99CAD-27EC-4567-AB82-8BBCF072B772}" type="datetimeFigureOut">
              <a:rPr lang="en-US" smtClean="0"/>
              <a:t>2/20/2013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A2B96B2-BD31-4CC4-BAEF-A64D2197A8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99CAD-27EC-4567-AB82-8BBCF072B772}"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B96B2-BD31-4CC4-BAEF-A64D2197A8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99CAD-27EC-4567-AB82-8BBCF072B772}"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B96B2-BD31-4CC4-BAEF-A64D2197A8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4E99CAD-27EC-4567-AB82-8BBCF072B772}" type="datetimeFigureOut">
              <a:rPr lang="en-US" smtClean="0"/>
              <a:t>2/20/2013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A2B96B2-BD31-4CC4-BAEF-A64D2197A8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4E99CAD-27EC-4567-AB82-8BBCF072B772}" type="datetimeFigureOut">
              <a:rPr lang="en-US" smtClean="0"/>
              <a:t>2/20/2013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A2B96B2-BD31-4CC4-BAEF-A64D2197A852}"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4E99CAD-27EC-4567-AB82-8BBCF072B772}" type="datetimeFigureOut">
              <a:rPr lang="en-US" smtClean="0"/>
              <a:t>2/20/2013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A2B96B2-BD31-4CC4-BAEF-A64D2197A8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4E99CAD-27EC-4567-AB82-8BBCF072B772}" type="datetimeFigureOut">
              <a:rPr lang="en-US" smtClean="0"/>
              <a:t>2/20/2013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A2B96B2-BD31-4CC4-BAEF-A64D2197A8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E99CAD-27EC-4567-AB82-8BBCF072B772}" type="datetimeFigureOut">
              <a:rPr lang="en-US" smtClean="0"/>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B96B2-BD31-4CC4-BAEF-A64D2197A8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4E99CAD-27EC-4567-AB82-8BBCF072B772}" type="datetimeFigureOut">
              <a:rPr lang="en-US" smtClean="0"/>
              <a:t>2/20/2013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A2B96B2-BD31-4CC4-BAEF-A64D2197A8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4E99CAD-27EC-4567-AB82-8BBCF072B772}" type="datetimeFigureOut">
              <a:rPr lang="en-US" smtClean="0"/>
              <a:t>2/20/2013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A2B96B2-BD31-4CC4-BAEF-A64D2197A8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4E99CAD-27EC-4567-AB82-8BBCF072B772}" type="datetimeFigureOut">
              <a:rPr lang="en-US" smtClean="0"/>
              <a:t>2/20/2013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A2B96B2-BD31-4CC4-BAEF-A64D2197A8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4E99CAD-27EC-4567-AB82-8BBCF072B772}" type="datetimeFigureOut">
              <a:rPr lang="en-US" smtClean="0"/>
              <a:t>2/20/2013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A2B96B2-BD31-4CC4-BAEF-A64D2197A85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 of New Media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09579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ln>
            <a:noFill/>
          </a:ln>
        </p:spPr>
        <p:txBody>
          <a:bodyPr/>
          <a:lstStyle/>
          <a:p>
            <a:r>
              <a:rPr lang="en-US" sz="3200" dirty="0">
                <a:solidFill>
                  <a:schemeClr val="accent1"/>
                </a:solidFill>
              </a:rPr>
              <a:t>What do you know about the concept of argument?</a:t>
            </a:r>
            <a:endParaRPr lang="en-US" dirty="0">
              <a:solidFill>
                <a:schemeClr val="accent1"/>
              </a:solidFill>
            </a:endParaRPr>
          </a:p>
        </p:txBody>
      </p:sp>
    </p:spTree>
    <p:extLst>
      <p:ext uri="{BB962C8B-B14F-4D97-AF65-F5344CB8AC3E}">
        <p14:creationId xmlns:p14="http://schemas.microsoft.com/office/powerpoint/2010/main" val="1424889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304800"/>
            <a:ext cx="7620000" cy="6149975"/>
          </a:xfrm>
        </p:spPr>
        <p:txBody>
          <a:bodyPr>
            <a:normAutofit/>
          </a:bodyPr>
          <a:lstStyle/>
          <a:p>
            <a:pPr lvl="0"/>
            <a:r>
              <a:rPr lang="en-US" dirty="0"/>
              <a:t>What kind of information does your article provide for thinking about the effects of media on youth and on society? Facts, Stat, Expert statement</a:t>
            </a:r>
          </a:p>
          <a:p>
            <a:pPr marL="0" indent="0">
              <a:buNone/>
            </a:pPr>
            <a:r>
              <a:rPr lang="en-US" dirty="0"/>
              <a:t> </a:t>
            </a:r>
          </a:p>
          <a:p>
            <a:pPr lvl="0"/>
            <a:r>
              <a:rPr lang="en-US" dirty="0"/>
              <a:t>What are the strengths of this kind of information?</a:t>
            </a:r>
          </a:p>
          <a:p>
            <a:pPr marL="0" indent="0">
              <a:buNone/>
            </a:pPr>
            <a:r>
              <a:rPr lang="en-US" dirty="0"/>
              <a:t> </a:t>
            </a:r>
          </a:p>
          <a:p>
            <a:pPr lvl="0"/>
            <a:r>
              <a:rPr lang="en-US" dirty="0"/>
              <a:t>What are its limits (weaknesses)? Do you still have questions? Would this help you win an argument? </a:t>
            </a:r>
          </a:p>
          <a:p>
            <a:endParaRPr lang="en-US" dirty="0"/>
          </a:p>
        </p:txBody>
      </p:sp>
    </p:spTree>
    <p:extLst>
      <p:ext uri="{BB962C8B-B14F-4D97-AF65-F5344CB8AC3E}">
        <p14:creationId xmlns:p14="http://schemas.microsoft.com/office/powerpoint/2010/main" val="2631141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7848600" cy="6073775"/>
          </a:xfrm>
        </p:spPr>
        <p:txBody>
          <a:bodyPr>
            <a:normAutofit/>
          </a:bodyPr>
          <a:lstStyle/>
          <a:p>
            <a:pPr marL="0" indent="0">
              <a:buNone/>
            </a:pPr>
            <a:r>
              <a:rPr lang="en-US" dirty="0"/>
              <a:t>As you read information </a:t>
            </a:r>
            <a:r>
              <a:rPr lang="en-US" dirty="0" smtClean="0"/>
              <a:t>from </a:t>
            </a:r>
            <a:r>
              <a:rPr lang="en-US" dirty="0"/>
              <a:t>different sources, think about media in your own life and in society in general.  When you consider what all these different sources say about the effects of media use ask yourself: </a:t>
            </a:r>
          </a:p>
          <a:p>
            <a:r>
              <a:rPr lang="en-US" dirty="0"/>
              <a:t>What are the gains?</a:t>
            </a:r>
          </a:p>
          <a:p>
            <a:r>
              <a:rPr lang="en-US" dirty="0"/>
              <a:t>What are the dangers for the lives of young people? And for a larger society? </a:t>
            </a:r>
          </a:p>
          <a:p>
            <a:r>
              <a:rPr lang="en-US" dirty="0"/>
              <a:t>Why does this issue of the “power </a:t>
            </a:r>
            <a:r>
              <a:rPr lang="en-US"/>
              <a:t>of </a:t>
            </a:r>
            <a:r>
              <a:rPr lang="en-US" smtClean="0"/>
              <a:t>digital </a:t>
            </a:r>
            <a:r>
              <a:rPr lang="en-US" dirty="0"/>
              <a:t>media” matter?  </a:t>
            </a:r>
          </a:p>
          <a:p>
            <a:endParaRPr lang="en-US" dirty="0"/>
          </a:p>
        </p:txBody>
      </p:sp>
    </p:spTree>
    <p:extLst>
      <p:ext uri="{BB962C8B-B14F-4D97-AF65-F5344CB8AC3E}">
        <p14:creationId xmlns:p14="http://schemas.microsoft.com/office/powerpoint/2010/main" val="3158586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458200" cy="1143000"/>
          </a:xfrm>
        </p:spPr>
        <p:txBody>
          <a:bodyPr>
            <a:noAutofit/>
          </a:bodyPr>
          <a:lstStyle/>
          <a:p>
            <a:r>
              <a:rPr lang="en-US" sz="3600" dirty="0" smtClean="0"/>
              <a:t>As a group, go back through the article you read yesterday and identify the following: </a:t>
            </a:r>
            <a:endParaRPr lang="en-US" sz="3600" dirty="0"/>
          </a:p>
        </p:txBody>
      </p:sp>
      <p:sp>
        <p:nvSpPr>
          <p:cNvPr id="3" name="Content Placeholder 2"/>
          <p:cNvSpPr>
            <a:spLocks noGrp="1"/>
          </p:cNvSpPr>
          <p:nvPr>
            <p:ph idx="1"/>
          </p:nvPr>
        </p:nvSpPr>
        <p:spPr>
          <a:xfrm>
            <a:off x="457200" y="1828800"/>
            <a:ext cx="8229600" cy="4525963"/>
          </a:xfrm>
        </p:spPr>
        <p:txBody>
          <a:bodyPr/>
          <a:lstStyle/>
          <a:p>
            <a:pPr lvl="0"/>
            <a:r>
              <a:rPr lang="en-US" dirty="0" smtClean="0"/>
              <a:t>Major claims the author makes </a:t>
            </a:r>
          </a:p>
          <a:p>
            <a:pPr lvl="0"/>
            <a:r>
              <a:rPr lang="en-US" dirty="0" smtClean="0"/>
              <a:t>Specific evidence the author uses to back up his/her claims</a:t>
            </a:r>
          </a:p>
          <a:p>
            <a:pPr marL="0" indent="0">
              <a:buNone/>
            </a:pPr>
            <a:endParaRPr lang="en-US" dirty="0"/>
          </a:p>
        </p:txBody>
      </p:sp>
    </p:spTree>
    <p:extLst>
      <p:ext uri="{BB962C8B-B14F-4D97-AF65-F5344CB8AC3E}">
        <p14:creationId xmlns:p14="http://schemas.microsoft.com/office/powerpoint/2010/main" val="638875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92</TotalTime>
  <Words>148</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Power of New Media </vt:lpstr>
      <vt:lpstr> </vt:lpstr>
      <vt:lpstr>PowerPoint Presentation</vt:lpstr>
      <vt:lpstr>PowerPoint Presentation</vt:lpstr>
      <vt:lpstr>As a group, go back through the article you read yesterday and identify the following: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of New Media </dc:title>
  <dc:creator>Heather Smith</dc:creator>
  <cp:lastModifiedBy>Heather Smith</cp:lastModifiedBy>
  <cp:revision>3</cp:revision>
  <dcterms:created xsi:type="dcterms:W3CDTF">2013-02-20T18:44:24Z</dcterms:created>
  <dcterms:modified xsi:type="dcterms:W3CDTF">2013-02-20T20:16:31Z</dcterms:modified>
</cp:coreProperties>
</file>